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Public API Comparison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商业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API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对比与分析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700405"/>
          </a:xfrm>
        </p:spPr>
        <p:txBody>
          <a:bodyPr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图像识别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接口测试对比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4470"/>
          <a:stretch>
            <a:fillRect/>
          </a:stretch>
        </p:blipFill>
        <p:spPr>
          <a:xfrm>
            <a:off x="473710" y="3725545"/>
            <a:ext cx="6798310" cy="3025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40" y="3195320"/>
            <a:ext cx="4697730" cy="3589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2630"/>
            <a:ext cx="4698365" cy="2896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6150" y="6351905"/>
            <a:ext cx="1242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腾讯 </a:t>
            </a:r>
            <a:r>
              <a:rPr lang="en-US" altLang="zh-CN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lang="en-US" altLang="zh-CN" sz="2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010" y="603250"/>
            <a:ext cx="4220210" cy="2592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02410" y="1338580"/>
            <a:ext cx="1242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阿里 </a:t>
            </a:r>
            <a:r>
              <a:rPr lang="en-US" altLang="zh-CN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lang="en-US" altLang="zh-CN" sz="2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73010" y="603250"/>
            <a:ext cx="251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百度物体检测 </a:t>
            </a:r>
            <a:r>
              <a:rPr lang="en-US" altLang="zh-CN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lang="en-US" altLang="zh-CN" sz="2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68540" y="3918585"/>
            <a:ext cx="251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百度图像分类 </a:t>
            </a:r>
            <a:r>
              <a:rPr lang="en-US" altLang="zh-CN" sz="2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endParaRPr lang="en-US" altLang="zh-CN" sz="2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" y="573405"/>
            <a:ext cx="11454130" cy="622681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700405"/>
          </a:xfrm>
        </p:spPr>
        <p:txBody>
          <a:bodyPr/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BAT AI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开放平台图像识别接口对比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0355" y="1420495"/>
            <a:ext cx="1504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图像属性分类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91815" y="1420495"/>
            <a:ext cx="2175510" cy="248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36190" y="3088005"/>
            <a:ext cx="793115" cy="10287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36190" y="5638800"/>
            <a:ext cx="2472055" cy="1663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700405"/>
          </a:xfrm>
        </p:spPr>
        <p:txBody>
          <a:bodyPr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分析与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838200" y="1068705"/>
            <a:ext cx="10515600" cy="5463540"/>
          </a:xfrm>
        </p:spPr>
        <p:txBody>
          <a:bodyPr>
            <a:normAutofit fontScale="55000"/>
          </a:bodyPr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图像分类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准确率：百度高（要求单类数据涵盖多）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类别种类：百度多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（要求数据类别多）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定制功能：百度提供完整用户定制功能【采用迁移学习， 单类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&gt;100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张，准确率才可接受】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分类功能：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分类器：单一接口内置超过一种分类器，精度高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响应时间：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秒 （网络结构选择与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模型参数量， 多分类器处理）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分类器预训练模型：迁移学习最快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&lt;10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分钟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每类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物体检测：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检测器：只检测一个主体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响应时间：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~1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秒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检测器预训练模型：迁移学习最快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&gt;30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每类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应用案例：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百度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API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提供功能接口，另按用户需求定制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阿里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API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提供方案接口（内容安全，图像搜索），另按用户需求定制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0" y="3399155"/>
            <a:ext cx="2179320" cy="23983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839835" y="2769235"/>
            <a:ext cx="217868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合并同类坐标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检测成一个主体物体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21750" y="3399790"/>
            <a:ext cx="2022475" cy="230505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WPS 文字</Application>
  <PresentationFormat>宽屏</PresentationFormat>
  <Paragraphs>40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Object Detection  Public API Comparison</vt:lpstr>
      <vt:lpstr>图像识别API接口测试对比</vt:lpstr>
      <vt:lpstr>BAT AI 开放平台图像识别接口对比</vt:lpstr>
      <vt:lpstr>结论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73</cp:revision>
  <dcterms:created xsi:type="dcterms:W3CDTF">2019-04-11T09:19:25Z</dcterms:created>
  <dcterms:modified xsi:type="dcterms:W3CDTF">2019-04-11T09:19:25Z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